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62" r:id="rId2"/>
    <p:sldId id="260" r:id="rId3"/>
    <p:sldId id="263" r:id="rId4"/>
    <p:sldId id="289" r:id="rId5"/>
    <p:sldId id="291" r:id="rId6"/>
    <p:sldId id="290" r:id="rId7"/>
    <p:sldId id="277" r:id="rId8"/>
    <p:sldId id="292" r:id="rId9"/>
    <p:sldId id="293" r:id="rId10"/>
    <p:sldId id="271" r:id="rId11"/>
    <p:sldId id="287" r:id="rId12"/>
    <p:sldId id="272" r:id="rId13"/>
    <p:sldId id="273" r:id="rId14"/>
    <p:sldId id="261" r:id="rId15"/>
    <p:sldId id="284" r:id="rId16"/>
    <p:sldId id="265" r:id="rId17"/>
    <p:sldId id="267" r:id="rId18"/>
    <p:sldId id="283" r:id="rId19"/>
    <p:sldId id="276" r:id="rId20"/>
    <p:sldId id="275" r:id="rId21"/>
    <p:sldId id="264" r:id="rId22"/>
    <p:sldId id="270" r:id="rId23"/>
    <p:sldId id="279" r:id="rId24"/>
    <p:sldId id="285" r:id="rId25"/>
    <p:sldId id="278" r:id="rId26"/>
    <p:sldId id="274" r:id="rId27"/>
    <p:sldId id="258" r:id="rId28"/>
    <p:sldId id="269" r:id="rId29"/>
    <p:sldId id="280" r:id="rId30"/>
    <p:sldId id="286" r:id="rId31"/>
    <p:sldId id="281" r:id="rId32"/>
    <p:sldId id="268" r:id="rId33"/>
    <p:sldId id="282" r:id="rId34"/>
    <p:sldId id="26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560421" y="5207618"/>
            <a:ext cx="707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범죄 정보 열람 서비스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‘Crime’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455693" y="2105561"/>
            <a:ext cx="52806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347490" y="2105561"/>
            <a:ext cx="54970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404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994910" y="2150571"/>
            <a:ext cx="34489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일정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UML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538423" y="2113008"/>
            <a:ext cx="31566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DB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ERDiagram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repository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3335333" y="5050652"/>
            <a:ext cx="2245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Diagram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68131" y="2782070"/>
            <a:ext cx="46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66732" y="277453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494601" y="428178"/>
            <a:ext cx="54993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언론과 여러 다중매체에서 사회적 이슈가 되고 있는 강력 범죄 및 성범죄에 관련해 끝없이 사건 사고가 터져 나오고 있는 상황에서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매체를 통해 바라보는 범죄에 대한 인식은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 수 없는 불안감이 고조되고 있는 상태라 생각된다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그러나 매체를 통해 접하는 사건 사고에 대해서는 자신에게는  발생 되지 않을 것 이라는 무의식적 안도감 또한 함께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존재한다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(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설마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나한테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이런일이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..?)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그리하여 자신이 거주하고 있는 곳의 강력범죄의 빈도와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성범죄자의 정보를 제공하고 이로써 범죄에 대한 경각심을 한번 더 고취 시키고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정보를 파악하여 예방할 수 있는 방법이 없을까 고민하던 중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이를 프로그램으로 개발해 보기로 하였다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프로그램을 통해 사용자들의 반복되는 평범한 일상이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늘 그렇듯 영위되고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침해 당하지 않기를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소망 해본다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35544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r>
              <a:rPr lang="en-US" altLang="ko-KR" sz="3600" b="1" spc="-3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 : Window 10 Home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79076" y="4822828"/>
            <a:ext cx="222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Eclipse IDE for Enterprise Java and </a:t>
            </a:r>
            <a:r>
              <a:rPr lang="en-US" altLang="ko-KR" sz="1600" b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 </a:t>
            </a:r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Developers</a:t>
            </a:r>
          </a:p>
          <a:p>
            <a:pPr lvl="0" algn="ctr"/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2023-03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2871097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5106650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7342203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9577756" y="2676892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2704453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version 11.0.19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983308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21c Express Edition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7213003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Dbeaver</a:t>
            </a: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23.0.5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9500374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411338"/>
            <a:ext cx="1856754" cy="438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3094150"/>
            <a:ext cx="1518681" cy="949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4" y="3399190"/>
            <a:ext cx="2259811" cy="514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7" y="3330754"/>
            <a:ext cx="1832898" cy="583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3094150"/>
            <a:ext cx="1540849" cy="10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개발환경</a:t>
            </a:r>
            <a:endParaRPr lang="en-US" altLang="ko-KR" sz="3600" b="1" spc="-3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OPEN</a:t>
            </a:r>
            <a:r>
              <a:rPr kumimoji="0" lang="en-US" altLang="ko-KR" sz="3600" b="1" i="0" u="none" strike="noStrike" kern="1200" cap="none" spc="-3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API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4032928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214687" y="2636768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390931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전국 강력범죄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현황 조사표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614514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찾아보기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열람 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57" y="3417535"/>
            <a:ext cx="13525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5" y="3422276"/>
            <a:ext cx="1533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369448" y="2872909"/>
            <a:ext cx="3768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https://www.sexoffender.go.kr/m1s2_2.nsc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8465" y="2872909"/>
            <a:ext cx="376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https://www.data.go.kr/data/15084592/fileData.do?recommendDataYn=Y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" y="1976034"/>
            <a:ext cx="11367672" cy="32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로그인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63" y="933581"/>
            <a:ext cx="3050655" cy="274691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21" y="5201958"/>
            <a:ext cx="206692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40" y="919287"/>
            <a:ext cx="3050219" cy="2725304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089339"/>
            <a:ext cx="3112046" cy="14677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750495" y="224595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91" y="3825237"/>
            <a:ext cx="3336610" cy="29891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4222387" cy="2611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421719" y="3113657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성공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지역찾기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팝업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24128" y="546778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실패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실패 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09647" y="2774197"/>
            <a:ext cx="3208150" cy="1426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ID,PW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생성시 간단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23668" y="1010844"/>
            <a:ext cx="22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en-US" altLang="ko-KR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ComboBox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형식의 메뉴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2" y="747910"/>
            <a:ext cx="3336610" cy="2989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81" y="3826113"/>
            <a:ext cx="3716089" cy="2987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669" y="1380176"/>
            <a:ext cx="3000375" cy="1828800"/>
          </a:xfrm>
          <a:prstGeom prst="rect">
            <a:avLst/>
          </a:prstGeom>
        </p:spPr>
      </p:pic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68780"/>
            <a:ext cx="2339065" cy="7844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75720" y="3320982"/>
            <a:ext cx="0" cy="801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19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 시 지역별 강력범죄 현황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56" y="4895811"/>
            <a:ext cx="3276600" cy="542925"/>
          </a:xfrm>
          <a:prstGeom prst="rect">
            <a:avLst/>
          </a:prstGeom>
        </p:spPr>
      </p:pic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251960"/>
            <a:ext cx="0" cy="5075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182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강력 범죄 현황 세부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954" y="4156291"/>
            <a:ext cx="1219200" cy="3048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6629400" y="4201801"/>
            <a:ext cx="16876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 재실행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935851" y="6095488"/>
            <a:ext cx="2449705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087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세부정보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열람 방법 서술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8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5" y="1744694"/>
            <a:ext cx="4711188" cy="378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428722" y="2757784"/>
            <a:ext cx="13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 클릭 시 상세정보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 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1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1233</Words>
  <Application>Microsoft Office PowerPoint</Application>
  <PresentationFormat>와이드스크린</PresentationFormat>
  <Paragraphs>276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G마켓 산스 TTF Bold</vt:lpstr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Class01</cp:lastModifiedBy>
  <cp:revision>63</cp:revision>
  <dcterms:created xsi:type="dcterms:W3CDTF">2023-04-19T04:07:11Z</dcterms:created>
  <dcterms:modified xsi:type="dcterms:W3CDTF">2023-06-16T01:36:58Z</dcterms:modified>
</cp:coreProperties>
</file>